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150" y="3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6278C-C11B-4ADC-AD42-8FFEAE6FBF4F}" type="datetimeFigureOut">
              <a:rPr lang="en-US" smtClean="0"/>
              <a:t>8/31/2016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55125-B7CF-43B3-A09C-9E457757C7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389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6278C-C11B-4ADC-AD42-8FFEAE6FBF4F}" type="datetimeFigureOut">
              <a:rPr lang="en-US" smtClean="0"/>
              <a:t>8/31/2016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55125-B7CF-43B3-A09C-9E457757C7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946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6278C-C11B-4ADC-AD42-8FFEAE6FBF4F}" type="datetimeFigureOut">
              <a:rPr lang="en-US" smtClean="0"/>
              <a:t>8/31/2016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55125-B7CF-43B3-A09C-9E457757C7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58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6278C-C11B-4ADC-AD42-8FFEAE6FBF4F}" type="datetimeFigureOut">
              <a:rPr lang="en-US" smtClean="0"/>
              <a:t>8/31/2016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55125-B7CF-43B3-A09C-9E457757C7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033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6278C-C11B-4ADC-AD42-8FFEAE6FBF4F}" type="datetimeFigureOut">
              <a:rPr lang="en-US" smtClean="0"/>
              <a:t>8/31/2016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55125-B7CF-43B3-A09C-9E457757C7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651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6278C-C11B-4ADC-AD42-8FFEAE6FBF4F}" type="datetimeFigureOut">
              <a:rPr lang="en-US" smtClean="0"/>
              <a:t>8/31/2016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55125-B7CF-43B3-A09C-9E457757C7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6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6278C-C11B-4ADC-AD42-8FFEAE6FBF4F}" type="datetimeFigureOut">
              <a:rPr lang="en-US" smtClean="0"/>
              <a:t>8/31/2016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55125-B7CF-43B3-A09C-9E457757C7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711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6278C-C11B-4ADC-AD42-8FFEAE6FBF4F}" type="datetimeFigureOut">
              <a:rPr lang="en-US" smtClean="0"/>
              <a:t>8/31/2016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55125-B7CF-43B3-A09C-9E457757C7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191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6278C-C11B-4ADC-AD42-8FFEAE6FBF4F}" type="datetimeFigureOut">
              <a:rPr lang="en-US" smtClean="0"/>
              <a:t>8/31/2016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55125-B7CF-43B3-A09C-9E457757C7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183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6278C-C11B-4ADC-AD42-8FFEAE6FBF4F}" type="datetimeFigureOut">
              <a:rPr lang="en-US" smtClean="0"/>
              <a:t>8/31/2016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55125-B7CF-43B3-A09C-9E457757C7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391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6278C-C11B-4ADC-AD42-8FFEAE6FBF4F}" type="datetimeFigureOut">
              <a:rPr lang="en-US" smtClean="0"/>
              <a:t>8/31/2016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55125-B7CF-43B3-A09C-9E457757C7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64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6278C-C11B-4ADC-AD42-8FFEAE6FBF4F}" type="datetimeFigureOut">
              <a:rPr lang="en-US" smtClean="0"/>
              <a:t>8/31/2016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55125-B7CF-43B3-A09C-9E457757C7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893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tiff"/><Relationship Id="rId5" Type="http://schemas.openxmlformats.org/officeDocument/2006/relationships/image" Target="../media/image7.tiff"/><Relationship Id="rId4" Type="http://schemas.openxmlformats.org/officeDocument/2006/relationships/image" Target="../media/image6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5275" y="289679"/>
            <a:ext cx="6553076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31/08/2016</a:t>
            </a:r>
          </a:p>
          <a:p>
            <a:r>
              <a:rPr lang="en-US" sz="2400" dirty="0" smtClean="0"/>
              <a:t>5622 GaAs and 5629 GaAs growth</a:t>
            </a:r>
          </a:p>
          <a:p>
            <a:endParaRPr lang="en-US" sz="2400" dirty="0"/>
          </a:p>
          <a:p>
            <a:pPr marL="342900" indent="-342900">
              <a:buAutoNum type="arabicPeriod"/>
            </a:pPr>
            <a:r>
              <a:rPr lang="en-US" sz="2400" dirty="0" smtClean="0"/>
              <a:t>5622 GaAs, 08.07.2016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Wet etch process flow to create hole pattern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PMMA resist for e-beam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ALD oxide 25 nm</a:t>
            </a:r>
            <a:endParaRPr lang="en-US" sz="2400" dirty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5629 GaAs, 30.08.2016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Dry etch process flow to create hole pattern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ZEP resist for e-beam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ALD oxide 25 nm</a:t>
            </a:r>
          </a:p>
        </p:txBody>
      </p:sp>
    </p:spTree>
    <p:extLst>
      <p:ext uri="{BB962C8B-B14F-4D97-AF65-F5344CB8AC3E}">
        <p14:creationId xmlns:p14="http://schemas.microsoft.com/office/powerpoint/2010/main" val="276833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5006" y="120134"/>
            <a:ext cx="18614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 smtClean="0"/>
              <a:t>5622 GaAs</a:t>
            </a:r>
            <a:endParaRPr lang="en-US" sz="2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75" y="695325"/>
            <a:ext cx="3559175" cy="26693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4325" y="721519"/>
            <a:ext cx="3609975" cy="27074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0674" y="704849"/>
            <a:ext cx="3632202" cy="272415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7225" y="3743325"/>
            <a:ext cx="104612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 nanowire growth </a:t>
            </a:r>
            <a:r>
              <a:rPr lang="en-US" dirty="0" smtClean="0">
                <a:sym typeface="Wingdings" panose="05000000000000000000" pitchFamily="2" charset="2"/>
              </a:rPr>
              <a:t> due to not completely open holes (15 nm depth of holes is below 25 nm SiO</a:t>
            </a:r>
            <a:r>
              <a:rPr lang="en-US" baseline="-25000" dirty="0" smtClean="0">
                <a:sym typeface="Wingdings" panose="05000000000000000000" pitchFamily="2" charset="2"/>
              </a:rPr>
              <a:t>2</a:t>
            </a:r>
            <a:r>
              <a:rPr lang="en-US" dirty="0" smtClean="0">
                <a:sym typeface="Wingdings" panose="05000000000000000000" pitchFamily="2" charset="2"/>
              </a:rPr>
              <a:t> film)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Large Poly GaAs crystals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Triangles on the surface of SiO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effect of high temperature?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54373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5006" y="120134"/>
            <a:ext cx="19543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2.   5629 GaAs</a:t>
            </a:r>
            <a:endParaRPr lang="en-US" sz="24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657225" y="3743325"/>
            <a:ext cx="106340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Nanowire growth only in one square (</a:t>
            </a:r>
            <a:r>
              <a:rPr lang="en-US" dirty="0" err="1" smtClean="0"/>
              <a:t>Diam</a:t>
            </a:r>
            <a:r>
              <a:rPr lang="en-US" dirty="0" smtClean="0"/>
              <a:t> 100, Pitch 300)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Length – 2-4 um, diameter 100 nm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Still a lot of poly GaAs, one square is fully covered by GaAs (</a:t>
            </a:r>
            <a:r>
              <a:rPr lang="en-US" dirty="0" err="1" smtClean="0"/>
              <a:t>Diam</a:t>
            </a:r>
            <a:r>
              <a:rPr lang="en-US" dirty="0" smtClean="0"/>
              <a:t> 150, Pitch 300)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Triangles on the surface of SiO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effect of high temperature?  increase of SiO</a:t>
            </a:r>
            <a:r>
              <a:rPr lang="en-US" baseline="-25000" dirty="0" smtClean="0">
                <a:sym typeface="Wingdings" panose="05000000000000000000" pitchFamily="2" charset="2"/>
              </a:rPr>
              <a:t>2</a:t>
            </a:r>
            <a:r>
              <a:rPr lang="en-US" dirty="0" smtClean="0">
                <a:sym typeface="Wingdings" panose="05000000000000000000" pitchFamily="2" charset="2"/>
              </a:rPr>
              <a:t> thickness for next samples</a:t>
            </a:r>
            <a:endParaRPr lang="en-US" baseline="-25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540543"/>
            <a:ext cx="3743325" cy="280749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750" y="552450"/>
            <a:ext cx="3714750" cy="278606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474" y="542924"/>
            <a:ext cx="3705225" cy="277891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3151" y="4929187"/>
            <a:ext cx="2571750" cy="19288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025" y="4886325"/>
            <a:ext cx="2628900" cy="197167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981325" y="4943475"/>
            <a:ext cx="503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top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115175" y="5962650"/>
            <a:ext cx="945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Bird eye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219575" y="885825"/>
            <a:ext cx="945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Bird eye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134350" y="742950"/>
            <a:ext cx="945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Bird eye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100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0525" y="382012"/>
            <a:ext cx="115849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Conclusions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Dry etch process flow works fine to create the holes, confirmed by the grown nanowires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Increase SiO2 to 30 nm </a:t>
            </a:r>
            <a:r>
              <a:rPr lang="en-US" sz="2400" dirty="0" smtClean="0">
                <a:sym typeface="Wingdings" panose="05000000000000000000" pitchFamily="2" charset="2"/>
              </a:rPr>
              <a:t> done for next 2 wafers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Next steps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Another sample with the same process flow as 5629 is ready for the growth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2 GaAs wafers are ready for etching step to produce holes. Will be ready by next week (12 samples)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61248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227</Words>
  <Application>Microsoft Office PowerPoint</Application>
  <PresentationFormat>Widescreen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Дмитрий Микулик</dc:creator>
  <cp:lastModifiedBy>Дмитрий Микулик</cp:lastModifiedBy>
  <cp:revision>3</cp:revision>
  <dcterms:created xsi:type="dcterms:W3CDTF">2016-08-31T14:54:28Z</dcterms:created>
  <dcterms:modified xsi:type="dcterms:W3CDTF">2016-08-31T15:10:44Z</dcterms:modified>
</cp:coreProperties>
</file>